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 varScale="1">
        <p:scale>
          <a:sx n="92" d="100"/>
          <a:sy n="92" d="100"/>
        </p:scale>
        <p:origin x="3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gif>
</file>

<file path=ppt/media/image5.gif>
</file>

<file path=ppt/media/image6.gif>
</file>

<file path=ppt/media/image7.jp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449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45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78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65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735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6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9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39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1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348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463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649FC4-857A-44C7-88DC-9DFEBDB0DA57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69B34-22D5-44FB-B7CE-86A1BFED0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74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44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397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02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46059" y="374361"/>
            <a:ext cx="1905000" cy="737610"/>
          </a:xfrm>
        </p:spPr>
        <p:txBody>
          <a:bodyPr>
            <a:normAutofit fontScale="90000"/>
          </a:bodyPr>
          <a:lstStyle/>
          <a:p>
            <a:r>
              <a:rPr lang="en-US" sz="4000" b="1" u="sng" dirty="0">
                <a:solidFill>
                  <a:schemeClr val="bg1"/>
                </a:solidFill>
              </a:rPr>
              <a:t>Features</a:t>
            </a:r>
            <a:r>
              <a:rPr lang="en-US" b="1" dirty="0"/>
              <a:t> 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7012" y="3086243"/>
            <a:ext cx="9144000" cy="2888529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 </a:t>
            </a:r>
            <a:r>
              <a:rPr lang="en-US" dirty="0" smtClean="0">
                <a:solidFill>
                  <a:schemeClr val="bg1"/>
                </a:solidFill>
              </a:rPr>
              <a:t>1. </a:t>
            </a:r>
            <a:r>
              <a:rPr lang="en-US" sz="2800" dirty="0">
                <a:solidFill>
                  <a:schemeClr val="bg1"/>
                </a:solidFill>
              </a:rPr>
              <a:t> </a:t>
            </a:r>
            <a:r>
              <a:rPr lang="en-US" sz="2800" dirty="0" smtClean="0">
                <a:solidFill>
                  <a:schemeClr val="bg1"/>
                </a:solidFill>
              </a:rPr>
              <a:t>Automated </a:t>
            </a:r>
            <a:r>
              <a:rPr lang="en-US" sz="2800" dirty="0">
                <a:solidFill>
                  <a:schemeClr val="bg1"/>
                </a:solidFill>
              </a:rPr>
              <a:t>online ordering of </a:t>
            </a:r>
            <a:r>
              <a:rPr lang="en-US" sz="2800" dirty="0" smtClean="0">
                <a:solidFill>
                  <a:schemeClr val="bg1"/>
                </a:solidFill>
              </a:rPr>
              <a:t>foods </a:t>
            </a:r>
            <a:r>
              <a:rPr lang="en-US" sz="2800" dirty="0">
                <a:solidFill>
                  <a:schemeClr val="bg1"/>
                </a:solidFill>
              </a:rPr>
              <a:t>in a canteen</a:t>
            </a:r>
            <a:r>
              <a:rPr lang="en-US" sz="2800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2. Up-to-date food menu, Choose food items.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3. Adjust prices based on selected options.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4. </a:t>
            </a:r>
            <a:r>
              <a:rPr lang="en-US" sz="2800" dirty="0">
                <a:solidFill>
                  <a:schemeClr val="bg1"/>
                </a:solidFill>
              </a:rPr>
              <a:t>S</a:t>
            </a:r>
            <a:r>
              <a:rPr lang="en-US" sz="2800" dirty="0" smtClean="0">
                <a:solidFill>
                  <a:schemeClr val="bg1"/>
                </a:solidFill>
              </a:rPr>
              <a:t>implifies </a:t>
            </a:r>
            <a:r>
              <a:rPr lang="en-US" sz="2800" dirty="0">
                <a:solidFill>
                  <a:schemeClr val="bg1"/>
                </a:solidFill>
              </a:rPr>
              <a:t>the ordering process for both the </a:t>
            </a:r>
            <a:endParaRPr lang="en-US" sz="28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customer </a:t>
            </a:r>
            <a:r>
              <a:rPr lang="en-US" sz="2800" dirty="0">
                <a:solidFill>
                  <a:schemeClr val="bg1"/>
                </a:solidFill>
              </a:rPr>
              <a:t>and the </a:t>
            </a:r>
            <a:r>
              <a:rPr lang="en-US" sz="2800" dirty="0" smtClean="0">
                <a:solidFill>
                  <a:schemeClr val="bg1"/>
                </a:solidFill>
              </a:rPr>
              <a:t>canteen. 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224" y="548263"/>
            <a:ext cx="2604907" cy="26049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5018" y="4301836"/>
            <a:ext cx="1937577" cy="19375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47" y="374361"/>
            <a:ext cx="2587191" cy="258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00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894118" y="179016"/>
            <a:ext cx="24037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u="sng" dirty="0">
                <a:solidFill>
                  <a:schemeClr val="bg1"/>
                </a:solidFill>
              </a:rPr>
              <a:t>ER </a:t>
            </a:r>
            <a:r>
              <a:rPr lang="en-US" sz="3200" b="1" u="sng" dirty="0" smtClean="0">
                <a:solidFill>
                  <a:schemeClr val="bg1"/>
                </a:solidFill>
              </a:rPr>
              <a:t>DIAGRAM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2273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02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0619" y="107806"/>
            <a:ext cx="2516784" cy="1007918"/>
          </a:xfrm>
        </p:spPr>
        <p:txBody>
          <a:bodyPr>
            <a:normAutofit fontScale="90000"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ER Diagram</a:t>
            </a:r>
            <a:r>
              <a:rPr lang="en-US" dirty="0"/>
              <a:t/>
            </a:r>
            <a:br>
              <a:rPr lang="en-US" dirty="0"/>
            </a:b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130" y="703984"/>
            <a:ext cx="9019762" cy="582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705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02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5543" y="2766218"/>
            <a:ext cx="7006938" cy="1325563"/>
          </a:xfrm>
        </p:spPr>
        <p:txBody>
          <a:bodyPr>
            <a:noAutofit/>
          </a:bodyPr>
          <a:lstStyle/>
          <a:p>
            <a:r>
              <a:rPr lang="en-US" sz="9600" b="1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THANK YOU !!</a:t>
            </a:r>
            <a:endParaRPr lang="en-US" sz="96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045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8</Words>
  <Application>Microsoft Office PowerPoint</Application>
  <PresentationFormat>Widescreen</PresentationFormat>
  <Paragraphs>9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Features </vt:lpstr>
      <vt:lpstr>PowerPoint Presentation</vt:lpstr>
      <vt:lpstr>ER Diagram </vt:lpstr>
      <vt:lpstr>THANK YOU !!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Sabbir Ahmed</dc:creator>
  <cp:lastModifiedBy>Sabbir Ahmed</cp:lastModifiedBy>
  <cp:revision>15</cp:revision>
  <dcterms:created xsi:type="dcterms:W3CDTF">2019-03-22T04:54:39Z</dcterms:created>
  <dcterms:modified xsi:type="dcterms:W3CDTF">2019-03-22T13:43:05Z</dcterms:modified>
</cp:coreProperties>
</file>

<file path=docProps/thumbnail.jpeg>
</file>